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7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5" r:id="rId24"/>
    <p:sldId id="296" r:id="rId25"/>
    <p:sldId id="297" r:id="rId26"/>
    <p:sldId id="278" r:id="rId27"/>
    <p:sldId id="301" r:id="rId28"/>
    <p:sldId id="302" r:id="rId29"/>
    <p:sldId id="300" r:id="rId30"/>
    <p:sldId id="303" r:id="rId31"/>
    <p:sldId id="304" r:id="rId32"/>
    <p:sldId id="307" r:id="rId33"/>
    <p:sldId id="308" r:id="rId34"/>
    <p:sldId id="305" r:id="rId35"/>
    <p:sldId id="306" r:id="rId36"/>
    <p:sldId id="279" r:id="rId37"/>
    <p:sldId id="280" r:id="rId38"/>
    <p:sldId id="290" r:id="rId39"/>
    <p:sldId id="291" r:id="rId40"/>
    <p:sldId id="292" r:id="rId41"/>
    <p:sldId id="281" r:id="rId42"/>
    <p:sldId id="293" r:id="rId43"/>
    <p:sldId id="294" r:id="rId44"/>
    <p:sldId id="282" r:id="rId45"/>
    <p:sldId id="283" r:id="rId46"/>
    <p:sldId id="28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66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7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699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16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620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026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944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84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1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1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8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57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2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07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99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E41B4A-0B3C-4D1D-B48A-6BF7471A18D8}" type="datetimeFigureOut">
              <a:rPr lang="en-US" smtClean="0"/>
              <a:t>2/8/2018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4A674-85EE-46D2-853A-F3D18E8C5B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244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3616" y="1370337"/>
            <a:ext cx="8946541" cy="4195481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algn="ctr"/>
            <a:r>
              <a:rPr lang="en-US" sz="6000" dirty="0" smtClean="0"/>
              <a:t>Help Me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832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94174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662519"/>
            <a:ext cx="8946541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Existing Solutions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5999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0505" y="309093"/>
            <a:ext cx="9404723" cy="1400530"/>
          </a:xfrm>
        </p:spPr>
        <p:txBody>
          <a:bodyPr/>
          <a:lstStyle/>
          <a:p>
            <a:pPr algn="ctr"/>
            <a:r>
              <a:rPr lang="en-US" dirty="0" smtClean="0"/>
              <a:t>1-Smart Watch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02287"/>
            <a:ext cx="12192000" cy="406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91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Tinetell</a:t>
            </a:r>
            <a:r>
              <a:rPr lang="en-US" dirty="0"/>
              <a:t> has launched a smart children's watch to protect against hijacking, </a:t>
            </a:r>
          </a:p>
          <a:p>
            <a:pPr marL="0" indent="0">
              <a:buNone/>
            </a:pPr>
            <a:r>
              <a:rPr lang="en-US" dirty="0"/>
              <a:t>allowing parents to track their children through GPS. </a:t>
            </a:r>
          </a:p>
          <a:p>
            <a:pPr marL="0" indent="0">
              <a:buNone/>
            </a:pPr>
            <a:r>
              <a:rPr lang="en-US" dirty="0"/>
              <a:t>Which is provided by the clock.</a:t>
            </a:r>
          </a:p>
          <a:p>
            <a:pPr marL="0" indent="0">
              <a:buNone/>
            </a:pPr>
            <a:r>
              <a:rPr lang="en-US" dirty="0"/>
              <a:t>With Smart Clock, you can watch your child and talk to him face-to-face as </a:t>
            </a:r>
          </a:p>
          <a:p>
            <a:pPr marL="0" indent="0">
              <a:buNone/>
            </a:pPr>
            <a:r>
              <a:rPr lang="en-US" dirty="0"/>
              <a:t>the clock is connected to an application on the phone.</a:t>
            </a:r>
          </a:p>
          <a:p>
            <a:pPr marL="0" indent="0">
              <a:buNone/>
            </a:pPr>
            <a:r>
              <a:rPr lang="en-US" dirty="0"/>
              <a:t>It also allows you to talk with your child, and also to program them to call </a:t>
            </a:r>
          </a:p>
          <a:p>
            <a:pPr marL="0" indent="0">
              <a:buNone/>
            </a:pPr>
            <a:r>
              <a:rPr lang="en-US" dirty="0"/>
              <a:t>the numbers on them when the child says certain words.</a:t>
            </a:r>
          </a:p>
        </p:txBody>
      </p:sp>
    </p:spTree>
    <p:extLst>
      <p:ext uri="{BB962C8B-B14F-4D97-AF65-F5344CB8AC3E}">
        <p14:creationId xmlns:p14="http://schemas.microsoft.com/office/powerpoint/2010/main" val="13436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2-Myprotection app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2638"/>
            <a:ext cx="12191999" cy="416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 application of protection</a:t>
            </a:r>
          </a:p>
          <a:p>
            <a:pPr marL="0" indent="0">
              <a:buNone/>
            </a:pPr>
            <a:r>
              <a:rPr lang="en-US" dirty="0"/>
              <a:t>An application by Dubai Police for the safety and protection of children from </a:t>
            </a:r>
          </a:p>
          <a:p>
            <a:pPr marL="0" indent="0">
              <a:buNone/>
            </a:pPr>
            <a:r>
              <a:rPr lang="en-US" dirty="0"/>
              <a:t>abduction, the idea of application on a bracelet placed by the child can parents </a:t>
            </a:r>
          </a:p>
          <a:p>
            <a:pPr marL="0" indent="0">
              <a:buNone/>
            </a:pPr>
            <a:r>
              <a:rPr lang="en-US" dirty="0"/>
              <a:t>to track their children and know their location, as well as to determine the </a:t>
            </a:r>
          </a:p>
          <a:p>
            <a:pPr marL="0" indent="0">
              <a:buNone/>
            </a:pPr>
            <a:r>
              <a:rPr lang="en-US" dirty="0"/>
              <a:t>geographical location.</a:t>
            </a:r>
          </a:p>
          <a:p>
            <a:pPr marL="0" indent="0">
              <a:buNone/>
            </a:pPr>
            <a:r>
              <a:rPr lang="en-US" dirty="0"/>
              <a:t>It also includes a call-to-distress feature, a close-up feature that allows </a:t>
            </a:r>
          </a:p>
          <a:p>
            <a:pPr marL="0" indent="0">
              <a:buNone/>
            </a:pPr>
            <a:r>
              <a:rPr lang="en-US" dirty="0"/>
              <a:t>parents to know when the child is boarding the school bus and when it is </a:t>
            </a:r>
          </a:p>
          <a:p>
            <a:pPr marL="0" indent="0">
              <a:buNone/>
            </a:pPr>
            <a:r>
              <a:rPr lang="en-US" dirty="0"/>
              <a:t>coming off, and gives an alarm if a bus is traveling wrongly, changing the </a:t>
            </a:r>
          </a:p>
          <a:p>
            <a:pPr marL="0" indent="0">
              <a:buNone/>
            </a:pPr>
            <a:r>
              <a:rPr lang="en-US" dirty="0"/>
              <a:t>area to travel, Selected for the road.</a:t>
            </a:r>
          </a:p>
        </p:txBody>
      </p:sp>
    </p:spTree>
    <p:extLst>
      <p:ext uri="{BB962C8B-B14F-4D97-AF65-F5344CB8AC3E}">
        <p14:creationId xmlns:p14="http://schemas.microsoft.com/office/powerpoint/2010/main" val="62601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3-Electroinc bracelets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1532"/>
            <a:ext cx="12192000" cy="3760631"/>
          </a:xfr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-133037"/>
            <a:ext cx="65" cy="7232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43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Electronic bracelets</a:t>
            </a:r>
          </a:p>
          <a:p>
            <a:pPr marL="0" indent="0">
              <a:buNone/>
            </a:pPr>
            <a:r>
              <a:rPr lang="en-US" dirty="0"/>
              <a:t>A new method to protect children from kidnapping, especially in hospitals and </a:t>
            </a:r>
          </a:p>
          <a:p>
            <a:pPr marL="0" indent="0">
              <a:buNone/>
            </a:pPr>
            <a:r>
              <a:rPr lang="en-US" dirty="0"/>
              <a:t>nurseries, is placed around the wrist to protect the child from abduction and </a:t>
            </a:r>
          </a:p>
          <a:p>
            <a:pPr marL="0" indent="0">
              <a:buNone/>
            </a:pPr>
            <a:r>
              <a:rPr lang="en-US" dirty="0"/>
              <a:t>exit from the hospital, when any manipulation of the movement of the child and </a:t>
            </a:r>
          </a:p>
          <a:p>
            <a:pPr marL="0" indent="0">
              <a:buNone/>
            </a:pPr>
            <a:r>
              <a:rPr lang="en-US" dirty="0"/>
              <a:t>change in his direction from the direction of the room where his mother is </a:t>
            </a:r>
          </a:p>
          <a:p>
            <a:pPr marL="0" indent="0">
              <a:buNone/>
            </a:pPr>
            <a:r>
              <a:rPr lang="en-US" dirty="0"/>
              <a:t>the device is transmitting the waves connected to the tracking device And is </a:t>
            </a:r>
          </a:p>
          <a:p>
            <a:pPr marL="0" indent="0">
              <a:buNone/>
            </a:pPr>
            <a:r>
              <a:rPr lang="en-US" dirty="0"/>
              <a:t>connected to alarms after the launch of the siren completely close all the </a:t>
            </a:r>
          </a:p>
          <a:p>
            <a:pPr marL="0" indent="0">
              <a:buNone/>
            </a:pPr>
            <a:r>
              <a:rPr lang="en-US" dirty="0"/>
              <a:t>entrances and exits of the hospital in full, these bracelets are known </a:t>
            </a:r>
          </a:p>
          <a:p>
            <a:pPr marL="0" indent="0">
              <a:buNone/>
            </a:pPr>
            <a:r>
              <a:rPr lang="en-US" dirty="0"/>
              <a:t>as hug and kisses.</a:t>
            </a:r>
          </a:p>
        </p:txBody>
      </p:sp>
    </p:spTree>
    <p:extLst>
      <p:ext uri="{BB962C8B-B14F-4D97-AF65-F5344CB8AC3E}">
        <p14:creationId xmlns:p14="http://schemas.microsoft.com/office/powerpoint/2010/main" val="111096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4-Guardian device</a:t>
            </a:r>
            <a:endParaRPr lang="en-US" dirty="0"/>
          </a:p>
        </p:txBody>
      </p:sp>
      <p:pic>
        <p:nvPicPr>
          <p:cNvPr id="4" name="عنصر نائب للمحتوى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5669"/>
            <a:ext cx="12191999" cy="4206494"/>
          </a:xfrm>
        </p:spPr>
      </p:pic>
    </p:spTree>
    <p:extLst>
      <p:ext uri="{BB962C8B-B14F-4D97-AF65-F5344CB8AC3E}">
        <p14:creationId xmlns:p14="http://schemas.microsoft.com/office/powerpoint/2010/main" val="120610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Guardian is a small device equipped with a Bluetooth "Bluetooth" and can be </a:t>
            </a:r>
          </a:p>
          <a:p>
            <a:pPr marL="0" indent="0">
              <a:buNone/>
            </a:pPr>
            <a:r>
              <a:rPr lang="en-US" dirty="0"/>
              <a:t>worn as a wrist in the neck or necklace in the neck or hang on children's </a:t>
            </a:r>
          </a:p>
          <a:p>
            <a:pPr marL="0" indent="0">
              <a:buNone/>
            </a:pPr>
            <a:r>
              <a:rPr lang="en-US" dirty="0"/>
              <a:t>clothes, and continues this device with the application installed on the </a:t>
            </a:r>
          </a:p>
          <a:p>
            <a:pPr marL="0" indent="0">
              <a:buNone/>
            </a:pPr>
            <a:r>
              <a:rPr lang="en-US" dirty="0"/>
              <a:t>smartphone, making the son under the eyes of parents can be located in the </a:t>
            </a:r>
          </a:p>
          <a:p>
            <a:pPr marL="0" indent="0">
              <a:buNone/>
            </a:pPr>
            <a:r>
              <a:rPr lang="en-US" dirty="0"/>
              <a:t>case of loss.</a:t>
            </a:r>
          </a:p>
          <a:p>
            <a:pPr marL="0" indent="0">
              <a:buNone/>
            </a:pPr>
            <a:r>
              <a:rPr lang="en-US" dirty="0"/>
              <a:t>The application will tell you where your child is when he approaches the </a:t>
            </a:r>
          </a:p>
          <a:p>
            <a:pPr marL="0" indent="0">
              <a:buNone/>
            </a:pPr>
            <a:r>
              <a:rPr lang="en-US" dirty="0"/>
              <a:t>Bluetooth domain limits. If your son is outside the Bluetooth range,</a:t>
            </a:r>
          </a:p>
          <a:p>
            <a:pPr marL="0" indent="0">
              <a:buNone/>
            </a:pPr>
            <a:r>
              <a:rPr lang="en-US" dirty="0"/>
              <a:t> a network is established that connects the parents to each other, helping to </a:t>
            </a:r>
          </a:p>
          <a:p>
            <a:pPr marL="0" indent="0">
              <a:buNone/>
            </a:pPr>
            <a:r>
              <a:rPr lang="en-US" dirty="0"/>
              <a:t>locate the lost son through the Bluetooth range closest to him and thus </a:t>
            </a:r>
          </a:p>
          <a:p>
            <a:pPr marL="0" indent="0">
              <a:buNone/>
            </a:pPr>
            <a:r>
              <a:rPr lang="en-US" dirty="0"/>
              <a:t>communicating with the lost son.</a:t>
            </a:r>
          </a:p>
        </p:txBody>
      </p:sp>
    </p:spTree>
    <p:extLst>
      <p:ext uri="{BB962C8B-B14F-4D97-AF65-F5344CB8AC3E}">
        <p14:creationId xmlns:p14="http://schemas.microsoft.com/office/powerpoint/2010/main" val="393931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419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5-MePlace app</a:t>
            </a:r>
            <a:endParaRPr lang="en-US" dirty="0"/>
          </a:p>
        </p:txBody>
      </p:sp>
      <p:pic>
        <p:nvPicPr>
          <p:cNvPr id="4" name="عنصر نائب للمحتوى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23" y="2376520"/>
            <a:ext cx="4755577" cy="39495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7" y="2376520"/>
            <a:ext cx="7405545" cy="394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This application is known to know where your family or friends are located in </a:t>
            </a:r>
          </a:p>
          <a:p>
            <a:pPr marL="0" indent="0">
              <a:buNone/>
            </a:pPr>
            <a:r>
              <a:rPr lang="en-US" dirty="0"/>
              <a:t>real time. You can also send a message to your friends about the application, </a:t>
            </a:r>
          </a:p>
          <a:p>
            <a:pPr marL="0" indent="0">
              <a:buNone/>
            </a:pPr>
            <a:r>
              <a:rPr lang="en-US" dirty="0"/>
              <a:t>your location, your correct details and also the details of the way to get to </a:t>
            </a:r>
          </a:p>
          <a:p>
            <a:pPr marL="0" indent="0">
              <a:buNone/>
            </a:pPr>
            <a:r>
              <a:rPr lang="en-US" dirty="0"/>
              <a:t>you as soon as possible.</a:t>
            </a:r>
          </a:p>
          <a:p>
            <a:pPr marL="0" indent="0">
              <a:buNone/>
            </a:pPr>
            <a:r>
              <a:rPr lang="en-US" dirty="0"/>
              <a:t>First you have to download the application and the person you want to know the </a:t>
            </a:r>
          </a:p>
          <a:p>
            <a:pPr marL="0" indent="0">
              <a:buNone/>
            </a:pPr>
            <a:r>
              <a:rPr lang="en-US" dirty="0"/>
              <a:t>place to rest on it and then you have to add it in the application on your </a:t>
            </a:r>
          </a:p>
          <a:p>
            <a:pPr marL="0" indent="0">
              <a:buNone/>
            </a:pPr>
            <a:r>
              <a:rPr lang="en-US" dirty="0"/>
              <a:t>application, then it will show you the person on the application and you can </a:t>
            </a:r>
          </a:p>
          <a:p>
            <a:pPr marL="0" indent="0">
              <a:buNone/>
            </a:pPr>
            <a:r>
              <a:rPr lang="en-US" dirty="0"/>
              <a:t>locate it in the current time in the second and one minute and the </a:t>
            </a:r>
          </a:p>
          <a:p>
            <a:pPr marL="0" indent="0">
              <a:buNone/>
            </a:pPr>
            <a:r>
              <a:rPr lang="en-US" dirty="0"/>
              <a:t>application will show you the nearest way You can reach him for the person </a:t>
            </a:r>
          </a:p>
          <a:p>
            <a:pPr marL="0" indent="0">
              <a:buNone/>
            </a:pPr>
            <a:r>
              <a:rPr lang="en-US" dirty="0"/>
              <a:t>you are adding to the map.</a:t>
            </a:r>
          </a:p>
        </p:txBody>
      </p:sp>
    </p:spTree>
    <p:extLst>
      <p:ext uri="{BB962C8B-B14F-4D97-AF65-F5344CB8AC3E}">
        <p14:creationId xmlns:p14="http://schemas.microsoft.com/office/powerpoint/2010/main" val="31326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79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6887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501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1-boor availability of the devices at most places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2-implement just one module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3-high prices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301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1-Get location offline</a:t>
            </a:r>
          </a:p>
          <a:p>
            <a:endParaRPr lang="en-US" dirty="0"/>
          </a:p>
          <a:p>
            <a:r>
              <a:rPr lang="en-US" dirty="0"/>
              <a:t>2-check the status of followers connected or not</a:t>
            </a:r>
          </a:p>
          <a:p>
            <a:endParaRPr lang="en-US" dirty="0"/>
          </a:p>
          <a:p>
            <a:r>
              <a:rPr lang="en-US" dirty="0"/>
              <a:t>3-posting</a:t>
            </a:r>
          </a:p>
          <a:p>
            <a:endParaRPr lang="en-US" dirty="0"/>
          </a:p>
          <a:p>
            <a:r>
              <a:rPr lang="en-US" dirty="0"/>
              <a:t>4-dangerous area warning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4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069" y="2890045"/>
            <a:ext cx="8946541" cy="41954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Our Application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73168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74208"/>
          </a:xfrm>
        </p:spPr>
        <p:txBody>
          <a:bodyPr/>
          <a:lstStyle/>
          <a:p>
            <a:r>
              <a:rPr lang="en-US" sz="2000" dirty="0" smtClean="0"/>
              <a:t>Welcome Screen then Login Screen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26925"/>
            <a:ext cx="8946541" cy="573692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عنصر نائب للمحتوى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04" y="1553227"/>
            <a:ext cx="2717933" cy="4922729"/>
          </a:xfrm>
          <a:prstGeom prst="rect">
            <a:avLst/>
          </a:prstGeom>
        </p:spPr>
      </p:pic>
      <p:pic>
        <p:nvPicPr>
          <p:cNvPr id="5" name="صورة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229" y="1553226"/>
            <a:ext cx="3087720" cy="492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9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24312"/>
          </a:xfrm>
        </p:spPr>
        <p:txBody>
          <a:bodyPr/>
          <a:lstStyle/>
          <a:p>
            <a:r>
              <a:rPr lang="en-US" sz="2000" dirty="0" smtClean="0"/>
              <a:t>Home Activity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977030"/>
            <a:ext cx="8946541" cy="55114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عنصر نائب للمحتوى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45" y="1139868"/>
            <a:ext cx="3281818" cy="5108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28" y="1058448"/>
            <a:ext cx="3419796" cy="527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86734"/>
          </a:xfrm>
        </p:spPr>
        <p:txBody>
          <a:bodyPr/>
          <a:lstStyle/>
          <a:p>
            <a:r>
              <a:rPr lang="en-US" sz="2000" dirty="0" smtClean="0"/>
              <a:t>Turn Tracking of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119" y="1127342"/>
            <a:ext cx="3036563" cy="53235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12" y="1077235"/>
            <a:ext cx="3339231" cy="54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5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برنامج زووم - خطف الأطفال في مصر - 2017.5.3_clip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395" y="-12879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92263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36630"/>
          </a:xfrm>
        </p:spPr>
        <p:txBody>
          <a:bodyPr/>
          <a:lstStyle/>
          <a:p>
            <a:r>
              <a:rPr lang="en-US" sz="2000" dirty="0" smtClean="0"/>
              <a:t>Share Missing Child</a:t>
            </a:r>
            <a:endParaRPr lang="en-US" sz="2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3" y="1101530"/>
            <a:ext cx="3027997" cy="504666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000" y="1101530"/>
            <a:ext cx="3054233" cy="5046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51" y="1101530"/>
            <a:ext cx="3038137" cy="504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0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11786"/>
          </a:xfrm>
        </p:spPr>
        <p:txBody>
          <a:bodyPr/>
          <a:lstStyle/>
          <a:p>
            <a:r>
              <a:rPr lang="en-US" sz="2000" dirty="0"/>
              <a:t>Share Missing </a:t>
            </a:r>
            <a:r>
              <a:rPr lang="en-US" sz="2000" dirty="0" smtClean="0"/>
              <a:t>Child (.con)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71" y="1313603"/>
            <a:ext cx="3184932" cy="53082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05" y="1313602"/>
            <a:ext cx="3063658" cy="5308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028" y="1313601"/>
            <a:ext cx="3194137" cy="530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8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99260"/>
          </a:xfrm>
        </p:spPr>
        <p:txBody>
          <a:bodyPr/>
          <a:lstStyle/>
          <a:p>
            <a:r>
              <a:rPr lang="en-US" sz="2000" dirty="0" smtClean="0"/>
              <a:t>Interact with the post .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02" y="982059"/>
            <a:ext cx="3176238" cy="55622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99" y="982059"/>
            <a:ext cx="3230776" cy="5562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067" y="951978"/>
            <a:ext cx="3384941" cy="555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4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86734"/>
          </a:xfrm>
        </p:spPr>
        <p:txBody>
          <a:bodyPr/>
          <a:lstStyle/>
          <a:p>
            <a:r>
              <a:rPr lang="en-US" sz="2000" dirty="0"/>
              <a:t>Interact with the post </a:t>
            </a:r>
            <a:r>
              <a:rPr lang="en-US" sz="2000" dirty="0" smtClean="0"/>
              <a:t>.con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05" y="1252168"/>
            <a:ext cx="3048039" cy="51862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402" y="1252168"/>
            <a:ext cx="3383595" cy="5260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645" y="1252168"/>
            <a:ext cx="3508856" cy="526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486734"/>
          </a:xfrm>
        </p:spPr>
        <p:txBody>
          <a:bodyPr/>
          <a:lstStyle/>
          <a:p>
            <a:r>
              <a:rPr lang="en-US" sz="2000" dirty="0" smtClean="0"/>
              <a:t>Following People 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064" y="1240729"/>
            <a:ext cx="3034665" cy="528533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5" y="1240728"/>
            <a:ext cx="3001028" cy="52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7046"/>
          </a:xfrm>
        </p:spPr>
        <p:txBody>
          <a:bodyPr/>
          <a:lstStyle/>
          <a:p>
            <a:r>
              <a:rPr lang="en-US" sz="2000" dirty="0" smtClean="0"/>
              <a:t>Followed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769" y="951977"/>
            <a:ext cx="3401859" cy="576823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38" y="951977"/>
            <a:ext cx="3389334" cy="5768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951977"/>
            <a:ext cx="3362218" cy="576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Help Me App modules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Module 1: inform about abduction</a:t>
            </a:r>
            <a:r>
              <a:rPr lang="en-US" dirty="0"/>
              <a:t> </a:t>
            </a:r>
            <a:r>
              <a:rPr lang="en-US" b="1" dirty="0"/>
              <a:t>or missing </a:t>
            </a:r>
            <a:r>
              <a:rPr lang="en-US" b="1" dirty="0" smtClean="0"/>
              <a:t>person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b="1" dirty="0"/>
              <a:t>Module 2: protection against abduction</a:t>
            </a:r>
            <a:r>
              <a:rPr lang="en-US" dirty="0"/>
              <a:t> 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/>
              <a:t>Module 3:Dangerous Places </a:t>
            </a:r>
            <a:r>
              <a:rPr lang="en-US" b="1" dirty="0" smtClean="0"/>
              <a:t>Warning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Module 4: Photographing and uploading image for the people that looked like kidnapped or lost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Inform </a:t>
            </a:r>
            <a:r>
              <a:rPr lang="en-US" sz="2800" b="1" dirty="0"/>
              <a:t>about abduction</a:t>
            </a:r>
            <a:r>
              <a:rPr lang="en-US" sz="2800" dirty="0"/>
              <a:t> </a:t>
            </a:r>
            <a:r>
              <a:rPr lang="en-US" sz="2800" b="1" dirty="0"/>
              <a:t>or missing person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942" y="1603331"/>
            <a:ext cx="4580819" cy="4721283"/>
          </a:xfrm>
        </p:spPr>
      </p:pic>
    </p:spTree>
    <p:extLst>
      <p:ext uri="{BB962C8B-B14F-4D97-AF65-F5344CB8AC3E}">
        <p14:creationId xmlns:p14="http://schemas.microsoft.com/office/powerpoint/2010/main" val="21843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7" y="1687132"/>
            <a:ext cx="4272720" cy="482957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709" y="1687132"/>
            <a:ext cx="4114800" cy="48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84" y="721519"/>
            <a:ext cx="4117503" cy="568602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589" y="631063"/>
            <a:ext cx="4114800" cy="577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36708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988" y="862886"/>
            <a:ext cx="3769773" cy="5514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825" y="862886"/>
            <a:ext cx="4114800" cy="5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Tracking</a:t>
            </a:r>
            <a:endParaRPr lang="en-US" sz="28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4" y="1608532"/>
            <a:ext cx="3719827" cy="468791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91" y="1608532"/>
            <a:ext cx="4114800" cy="468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2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0" y="1262130"/>
            <a:ext cx="3911441" cy="47415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45" y="1183656"/>
            <a:ext cx="4114800" cy="482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55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990" y="1550362"/>
            <a:ext cx="3847047" cy="44735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829" y="1550362"/>
            <a:ext cx="4114800" cy="447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/>
              <a:t>Dangerous </a:t>
            </a:r>
            <a:r>
              <a:rPr lang="en-US" sz="2800" b="1" dirty="0"/>
              <a:t>Places Warning</a:t>
            </a:r>
            <a:br>
              <a:rPr lang="en-US" sz="2800" b="1" dirty="0"/>
            </a:b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895" y="2485623"/>
            <a:ext cx="3028950" cy="25766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485624"/>
            <a:ext cx="3028950" cy="2576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26" y="2485624"/>
            <a:ext cx="2952280" cy="257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5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/>
              <a:t>Photographing and uploading image for the people that looked like kidnapped or lost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30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27952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25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8493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528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9786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200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498</TotalTime>
  <Words>657</Words>
  <Application>Microsoft Office PowerPoint</Application>
  <PresentationFormat>Widescreen</PresentationFormat>
  <Paragraphs>100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1-Smart Watch</vt:lpstr>
      <vt:lpstr>Description</vt:lpstr>
      <vt:lpstr>2-Myprotection app </vt:lpstr>
      <vt:lpstr>Description</vt:lpstr>
      <vt:lpstr>3-Electroinc bracelets</vt:lpstr>
      <vt:lpstr>Description</vt:lpstr>
      <vt:lpstr>4-Guardian device</vt:lpstr>
      <vt:lpstr>Description</vt:lpstr>
      <vt:lpstr>5-MePlace app</vt:lpstr>
      <vt:lpstr>Description</vt:lpstr>
      <vt:lpstr>PowerPoint Presentation</vt:lpstr>
      <vt:lpstr>PowerPoint Presentation</vt:lpstr>
      <vt:lpstr>Disadvantages</vt:lpstr>
      <vt:lpstr>Advantages</vt:lpstr>
      <vt:lpstr>PowerPoint Presentation</vt:lpstr>
      <vt:lpstr>Welcome Screen then Login Screen</vt:lpstr>
      <vt:lpstr>Home Activity</vt:lpstr>
      <vt:lpstr>Turn Tracking of</vt:lpstr>
      <vt:lpstr>Share Missing Child</vt:lpstr>
      <vt:lpstr>Share Missing Child (.con)</vt:lpstr>
      <vt:lpstr>Interact with the post .</vt:lpstr>
      <vt:lpstr>Interact with the post .con</vt:lpstr>
      <vt:lpstr>Following People </vt:lpstr>
      <vt:lpstr>Followed</vt:lpstr>
      <vt:lpstr>Help Me App modules</vt:lpstr>
      <vt:lpstr>Inform about abduction or missing person</vt:lpstr>
      <vt:lpstr>PowerPoint Presentation</vt:lpstr>
      <vt:lpstr>PowerPoint Presentation</vt:lpstr>
      <vt:lpstr>PowerPoint Presentation</vt:lpstr>
      <vt:lpstr>Tracking</vt:lpstr>
      <vt:lpstr>PowerPoint Presentation</vt:lpstr>
      <vt:lpstr>PowerPoint Presentation</vt:lpstr>
      <vt:lpstr>Dangerous Places Warning  </vt:lpstr>
      <vt:lpstr>Photographing and uploading image for the people that looked like kidnapped or lost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Eslam</dc:creator>
  <cp:lastModifiedBy>Mohammed Abdullah</cp:lastModifiedBy>
  <cp:revision>43</cp:revision>
  <dcterms:created xsi:type="dcterms:W3CDTF">2018-02-07T11:01:54Z</dcterms:created>
  <dcterms:modified xsi:type="dcterms:W3CDTF">2018-02-08T12:00:32Z</dcterms:modified>
</cp:coreProperties>
</file>